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9" r:id="rId4"/>
    <p:sldId id="278" r:id="rId5"/>
    <p:sldId id="281" r:id="rId6"/>
    <p:sldId id="258" r:id="rId7"/>
    <p:sldId id="262" r:id="rId8"/>
    <p:sldId id="263" r:id="rId9"/>
    <p:sldId id="261" r:id="rId10"/>
    <p:sldId id="264" r:id="rId11"/>
    <p:sldId id="265" r:id="rId12"/>
    <p:sldId id="266" r:id="rId13"/>
  </p:sldIdLst>
  <p:sldSz cx="10080625" cy="7559675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554" y="108"/>
      </p:cViewPr>
      <p:guideLst>
        <p:guide orient="horz" pos="2381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1200" cap="none" spc="0" baseline="0" dirty="0">
              <a:solidFill>
                <a:srgbClr val="000000"/>
              </a:solidFill>
              <a:uFillTx/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0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1200" cap="none" spc="0" baseline="0" dirty="0">
              <a:solidFill>
                <a:srgbClr val="000000"/>
              </a:solidFill>
              <a:uFillTx/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b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1200" cap="none" spc="0" baseline="0" dirty="0">
              <a:solidFill>
                <a:srgbClr val="000000"/>
              </a:solidFill>
              <a:uFillTx/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b" anchorCtr="0" compatLnSpc="0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D65830E-786F-47BC-8F57-FC565DF10D72}" type="slidenum">
              <a:t>‹#›</a:t>
            </a:fld>
            <a:endParaRPr lang="en-US" sz="1400" b="0" i="0" u="none" strike="noStrike" kern="1200" cap="none" spc="0" baseline="0" dirty="0">
              <a:solidFill>
                <a:srgbClr val="000000"/>
              </a:solidFill>
              <a:uFillTx/>
              <a:latin typeface="Arial" pitchFamily="18"/>
              <a:ea typeface="Andale Sans UI" pitchFamily="2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17"/>
            <a:ext cx="5345280" cy="400895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/>
          <a:p>
            <a:pPr lvl="0"/>
            <a:endParaRPr lang="ru-RU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fld id="{99D7B1F5-48C0-4776-B13F-37F216B01B42}" type="slidenum"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ru-RU" sz="2000" b="0" i="0" u="none" strike="noStrike" kern="1200" cap="none" spc="0" baseline="0">
        <a:solidFill>
          <a:srgbClr val="000000"/>
        </a:solidFill>
        <a:uFillTx/>
        <a:latin typeface="Arial" pitchFamily="18"/>
        <a:cs typeface="Tahoma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2084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6316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>
            <a:off x="755651" y="2347914"/>
            <a:ext cx="8569327" cy="16208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xfrm>
            <a:off x="1512883" y="4283077"/>
            <a:ext cx="7056433" cy="1931990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 dirty="0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 dirty="0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EEAF9AB-3EA5-4C74-A948-22F3AA1BC4BE}" type="slidenum"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 dirty="0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 dirty="0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5F141E9-8768-4B44-8AE0-FD3A57AA7B4F}" type="slidenum"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796927" y="4857749"/>
            <a:ext cx="8567735" cy="1501773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796927" y="3203572"/>
            <a:ext cx="8567735" cy="165417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 dirty="0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 dirty="0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F82FA82-B44B-4C3F-A4A5-1AFAE72B7DEF}" type="slidenum"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 txBox="1">
            <a:spLocks noGrp="1"/>
          </p:cNvSpPr>
          <p:nvPr>
            <p:ph idx="1"/>
          </p:nvPr>
        </p:nvSpPr>
        <p:spPr>
          <a:xfrm>
            <a:off x="503240" y="1768477"/>
            <a:ext cx="4459291" cy="49895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 txBox="1">
            <a:spLocks noGrp="1"/>
          </p:cNvSpPr>
          <p:nvPr>
            <p:ph idx="2"/>
          </p:nvPr>
        </p:nvSpPr>
        <p:spPr>
          <a:xfrm>
            <a:off x="5114925" y="1768477"/>
            <a:ext cx="4460872" cy="49895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 dirty="0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 dirty="0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23C2831-608C-494F-971A-F9FB4901F8C0}" type="slidenum"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504821" y="303215"/>
            <a:ext cx="9072567" cy="125889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504821" y="1692270"/>
            <a:ext cx="4452935" cy="704846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 txBox="1">
            <a:spLocks noGrp="1"/>
          </p:cNvSpPr>
          <p:nvPr>
            <p:ph idx="2"/>
          </p:nvPr>
        </p:nvSpPr>
        <p:spPr>
          <a:xfrm>
            <a:off x="504821" y="2397127"/>
            <a:ext cx="4452935" cy="43561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 txBox="1">
            <a:spLocks noGrp="1"/>
          </p:cNvSpPr>
          <p:nvPr>
            <p:ph type="body" idx="3"/>
          </p:nvPr>
        </p:nvSpPr>
        <p:spPr>
          <a:xfrm>
            <a:off x="5121270" y="1692270"/>
            <a:ext cx="4456108" cy="704846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 txBox="1">
            <a:spLocks noGrp="1"/>
          </p:cNvSpPr>
          <p:nvPr>
            <p:ph idx="4"/>
          </p:nvPr>
        </p:nvSpPr>
        <p:spPr>
          <a:xfrm>
            <a:off x="5121270" y="2397127"/>
            <a:ext cx="4456108" cy="43561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 dirty="0"/>
          </a:p>
        </p:txBody>
      </p:sp>
      <p:sp>
        <p:nvSpPr>
          <p:cNvPr id="8" name="Нижний колонтитул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 dirty="0"/>
          </a:p>
        </p:txBody>
      </p:sp>
      <p:sp>
        <p:nvSpPr>
          <p:cNvPr id="9" name="Номер слайда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7804D4F-5DE9-43DE-B1AD-75F473C8977A}" type="slidenum"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 dirty="0"/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 dirty="0"/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99756AD-8027-4807-8A26-752B8D057951}" type="slidenum"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 dirty="0"/>
          </a:p>
        </p:txBody>
      </p:sp>
      <p:sp>
        <p:nvSpPr>
          <p:cNvPr id="3" name="Нижний колонтитул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 dirty="0"/>
          </a:p>
        </p:txBody>
      </p:sp>
      <p:sp>
        <p:nvSpPr>
          <p:cNvPr id="4" name="Номер слайда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5C5D816-A8C3-4229-8CC5-7DFD6A996A47}" type="slidenum">
              <a:t>‹#›</a:t>
            </a:fld>
            <a:endParaRPr lang="ru-RU" dirty="0"/>
          </a:p>
        </p:txBody>
      </p:sp>
    </p:spTree>
  </p:cSld>
  <p:clrMapOvr>
    <a:masterClrMapping/>
  </p:clrMapOvr>
  <p:transition/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504821" y="301623"/>
            <a:ext cx="3316291" cy="1279529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 txBox="1">
            <a:spLocks noGrp="1"/>
          </p:cNvSpPr>
          <p:nvPr>
            <p:ph idx="1"/>
          </p:nvPr>
        </p:nvSpPr>
        <p:spPr>
          <a:xfrm>
            <a:off x="3941758" y="301623"/>
            <a:ext cx="5635620" cy="645160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idx="2"/>
          </p:nvPr>
        </p:nvSpPr>
        <p:spPr>
          <a:xfrm>
            <a:off x="504821" y="1581153"/>
            <a:ext cx="3316291" cy="5172075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 dirty="0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 dirty="0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03F596E-077A-4331-BA29-A5C214F5C06D}" type="slidenum"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1976439" y="5291139"/>
            <a:ext cx="6048371" cy="625477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 txBox="1">
            <a:spLocks noGrp="1"/>
          </p:cNvSpPr>
          <p:nvPr>
            <p:ph type="pic" idx="1"/>
          </p:nvPr>
        </p:nvSpPr>
        <p:spPr>
          <a:xfrm>
            <a:off x="1976439" y="674690"/>
            <a:ext cx="6048371" cy="453707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ru-RU" dirty="0"/>
          </a:p>
        </p:txBody>
      </p:sp>
      <p:sp>
        <p:nvSpPr>
          <p:cNvPr id="4" name="Текст 3"/>
          <p:cNvSpPr txBox="1">
            <a:spLocks noGrp="1"/>
          </p:cNvSpPr>
          <p:nvPr>
            <p:ph type="body" idx="2"/>
          </p:nvPr>
        </p:nvSpPr>
        <p:spPr>
          <a:xfrm>
            <a:off x="1976439" y="5916616"/>
            <a:ext cx="6048371" cy="887416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 dirty="0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 dirty="0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C06659B-0D79-49B0-893D-A4DBE8048310}" type="slidenum"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 dirty="0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 dirty="0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79F2198-1198-4D68-909E-370F5C851CD7}" type="slidenum"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 txBox="1">
            <a:spLocks noGrp="1"/>
          </p:cNvSpPr>
          <p:nvPr>
            <p:ph type="title" orient="vert"/>
          </p:nvPr>
        </p:nvSpPr>
        <p:spPr>
          <a:xfrm>
            <a:off x="7308854" y="301623"/>
            <a:ext cx="2266953" cy="6456358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 txBox="1">
            <a:spLocks noGrp="1"/>
          </p:cNvSpPr>
          <p:nvPr>
            <p:ph type="body" orient="vert" idx="1"/>
          </p:nvPr>
        </p:nvSpPr>
        <p:spPr>
          <a:xfrm>
            <a:off x="503240" y="301623"/>
            <a:ext cx="6653210" cy="645635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 dirty="0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 dirty="0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01DF167-EB31-46EF-8A9B-002DD08C88A3}" type="slidenum"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503998" y="301322"/>
            <a:ext cx="9071643" cy="126215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/>
          <a:lstStyle/>
          <a:p>
            <a:pPr lvl="0"/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503998" y="1769043"/>
            <a:ext cx="9071643" cy="4989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2"/>
          </p:nvPr>
        </p:nvSpPr>
        <p:spPr>
          <a:xfrm>
            <a:off x="503998" y="6887160"/>
            <a:ext cx="2348279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3447361" y="6887160"/>
            <a:ext cx="3194995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/>
          <a:lstStyle>
            <a:lvl1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7227362" y="6887160"/>
            <a:ext cx="2348279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fld id="{823BE6EB-F898-4439-8760-3795B2ACF866}" type="slidenum"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SzPct val="45000"/>
        <a:buFont typeface="StarSymbol"/>
        <a:buChar char="●"/>
        <a:tabLst/>
        <a:defRPr lang="ru-RU" sz="4400" b="0" i="0" u="none" strike="noStrike" kern="1200" cap="none" spc="0" baseline="0">
          <a:solidFill>
            <a:srgbClr val="000000"/>
          </a:solidFill>
          <a:uFillTx/>
          <a:latin typeface="Arial" pitchFamily="18"/>
          <a:cs typeface="Tahoma" pitchFamily="2"/>
        </a:defRPr>
      </a:lvl1pPr>
    </p:titleStyle>
    <p:bodyStyle>
      <a:lvl1pPr marL="431999" marR="0" lvl="0" indent="-323999" defTabSz="914400" rtl="0" fontAlgn="auto" hangingPunct="0">
        <a:lnSpc>
          <a:spcPct val="10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ru-RU" sz="3200" b="0" i="0" u="none" strike="noStrike" kern="1200" cap="none" spc="0" baseline="0">
          <a:solidFill>
            <a:srgbClr val="000000"/>
          </a:solidFill>
          <a:uFillTx/>
          <a:latin typeface="Arial" pitchFamily="18"/>
          <a:ea typeface="Andale Sans UI" pitchFamily="2"/>
          <a:cs typeface="Tahoma" pitchFamily="2"/>
        </a:defRPr>
      </a:lvl1pPr>
      <a:lvl2pPr marL="863998" marR="0" lvl="1" indent="-323999" defTabSz="914400" rtl="0" fontAlgn="auto" hangingPunct="1">
        <a:lnSpc>
          <a:spcPct val="100000"/>
        </a:lnSpc>
        <a:spcBef>
          <a:spcPts val="0"/>
        </a:spcBef>
        <a:spcAft>
          <a:spcPts val="1135"/>
        </a:spcAft>
        <a:buSzPct val="45000"/>
        <a:buFont typeface="StarSymbol"/>
        <a:buChar char="●"/>
        <a:tabLst/>
        <a:defRPr lang="ru-RU" sz="2800" b="0" i="0" u="none" strike="noStrike" kern="1200" cap="none" spc="0" baseline="0">
          <a:solidFill>
            <a:srgbClr val="000000"/>
          </a:solidFill>
          <a:uFillTx/>
          <a:latin typeface="Arial" pitchFamily="18"/>
          <a:ea typeface="Andale Sans UI" pitchFamily="2"/>
          <a:cs typeface="Tahoma" pitchFamily="2"/>
        </a:defRPr>
      </a:lvl2pPr>
      <a:lvl3pPr marL="1295997" marR="0" lvl="2" indent="-287999" defTabSz="914400" rtl="0" fontAlgn="auto" hangingPunct="1">
        <a:lnSpc>
          <a:spcPct val="100000"/>
        </a:lnSpc>
        <a:spcBef>
          <a:spcPts val="0"/>
        </a:spcBef>
        <a:spcAft>
          <a:spcPts val="850"/>
        </a:spcAft>
        <a:buSzPct val="75000"/>
        <a:buFont typeface="StarSymbol"/>
        <a:buChar char="–"/>
        <a:tabLst/>
        <a:defRPr lang="ru-RU" sz="2400" b="0" i="0" u="none" strike="noStrike" kern="1200" cap="none" spc="0" baseline="0">
          <a:solidFill>
            <a:srgbClr val="000000"/>
          </a:solidFill>
          <a:uFillTx/>
          <a:latin typeface="Arial" pitchFamily="18"/>
          <a:ea typeface="Andale Sans UI" pitchFamily="2"/>
          <a:cs typeface="Tahoma" pitchFamily="2"/>
        </a:defRPr>
      </a:lvl3pPr>
      <a:lvl4pPr marL="1727996" marR="0" lvl="3" indent="-215999" defTabSz="914400" rtl="0" fontAlgn="auto" hangingPunct="1">
        <a:lnSpc>
          <a:spcPct val="100000"/>
        </a:lnSpc>
        <a:spcBef>
          <a:spcPts val="0"/>
        </a:spcBef>
        <a:spcAft>
          <a:spcPts val="565"/>
        </a:spcAft>
        <a:buSzPct val="45000"/>
        <a:buFont typeface="StarSymbol"/>
        <a:buChar char="●"/>
        <a:tabLst/>
        <a:defRPr lang="ru-RU" sz="2000" b="0" i="0" u="none" strike="noStrike" kern="1200" cap="none" spc="0" baseline="0">
          <a:solidFill>
            <a:srgbClr val="000000"/>
          </a:solidFill>
          <a:uFillTx/>
          <a:latin typeface="Arial" pitchFamily="18"/>
          <a:ea typeface="Andale Sans UI" pitchFamily="2"/>
          <a:cs typeface="Tahoma" pitchFamily="2"/>
        </a:defRPr>
      </a:lvl4pPr>
      <a:lvl5pPr marL="2159995" marR="0" lvl="4" indent="-215999" defTabSz="914400" rtl="0" fontAlgn="auto" hangingPunct="1">
        <a:lnSpc>
          <a:spcPct val="100000"/>
        </a:lnSpc>
        <a:spcBef>
          <a:spcPts val="0"/>
        </a:spcBef>
        <a:spcAft>
          <a:spcPts val="285"/>
        </a:spcAft>
        <a:buSzPct val="75000"/>
        <a:buFont typeface="StarSymbol"/>
        <a:buChar char="–"/>
        <a:tabLst/>
        <a:defRPr lang="ru-RU" sz="2000" b="0" i="0" u="none" strike="noStrike" kern="1200" cap="none" spc="0" baseline="0">
          <a:solidFill>
            <a:srgbClr val="000000"/>
          </a:solidFill>
          <a:uFillTx/>
          <a:latin typeface="Arial" pitchFamily="18"/>
          <a:ea typeface="Andale Sans UI" pitchFamily="2"/>
          <a:cs typeface="Tahoma" pitchFamily="2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1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1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microsoft.com/office/2007/relationships/hdphoto" Target="../media/hdphoto4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lavender-speckled-paper-texture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-4" y="0"/>
            <a:ext cx="10080629" cy="755967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5"/>
          <p:cNvSpPr txBox="1"/>
          <p:nvPr/>
        </p:nvSpPr>
        <p:spPr>
          <a:xfrm>
            <a:off x="1223888" y="860031"/>
            <a:ext cx="7992889" cy="584775"/>
          </a:xfrm>
          <a:prstGeom prst="rect">
            <a:avLst/>
          </a:prstGeom>
          <a:solidFill>
            <a:srgbClr val="FFFFFF"/>
          </a:solidFill>
          <a:ln w="25402">
            <a:solidFill>
              <a:srgbClr val="8064A2"/>
            </a:solidFill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200" b="1" i="0" u="none" strike="noStrike" kern="1200" cap="none" spc="0" baseline="0" dirty="0">
                <a:solidFill>
                  <a:srgbClr val="7030A0"/>
                </a:solidFill>
                <a:uFillTx/>
                <a:latin typeface="Times New Roman" pitchFamily="18"/>
                <a:cs typeface="Times New Roman" pitchFamily="18"/>
              </a:rPr>
              <a:t>Проект</a:t>
            </a:r>
            <a:r>
              <a:rPr lang="ru-RU" sz="3200" b="1" i="0" u="none" strike="noStrike" kern="1200" cap="none" spc="0" dirty="0">
                <a:solidFill>
                  <a:srgbClr val="7030A0"/>
                </a:solidFill>
                <a:uFillTx/>
                <a:latin typeface="Times New Roman" pitchFamily="18"/>
                <a:cs typeface="Times New Roman" pitchFamily="18"/>
              </a:rPr>
              <a:t> на тему </a:t>
            </a:r>
            <a:r>
              <a:rPr lang="ru-RU" sz="3200" b="1" i="0" u="none" strike="noStrike" kern="1200" cap="none" spc="0" baseline="0" dirty="0">
                <a:solidFill>
                  <a:srgbClr val="7030A0"/>
                </a:solidFill>
                <a:uFillTx/>
                <a:latin typeface="Times New Roman" pitchFamily="18"/>
                <a:cs typeface="Times New Roman" pitchFamily="18"/>
              </a:rPr>
              <a:t>«Я-Человек»</a:t>
            </a:r>
          </a:p>
        </p:txBody>
      </p:sp>
      <p:pic>
        <p:nvPicPr>
          <p:cNvPr id="7" name="Рисунок 8" descr="30a356b8b37961a18ca4721632acf2b0--corpul-uman-sciences.jpg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3960188" y="3629489"/>
            <a:ext cx="2160243" cy="3417122"/>
          </a:xfrm>
          <a:prstGeom prst="rect">
            <a:avLst/>
          </a:prstGeom>
          <a:noFill/>
          <a:ln w="9528">
            <a:solidFill>
              <a:schemeClr val="accent4">
                <a:lumMod val="20000"/>
                <a:lumOff val="80000"/>
              </a:schemeClr>
            </a:solidFill>
            <a:prstDash val="solid"/>
          </a:ln>
        </p:spPr>
      </p:pic>
      <p:sp>
        <p:nvSpPr>
          <p:cNvPr id="8" name="TextBox 7"/>
          <p:cNvSpPr txBox="1"/>
          <p:nvPr/>
        </p:nvSpPr>
        <p:spPr>
          <a:xfrm>
            <a:off x="3024086" y="2051645"/>
            <a:ext cx="4032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Группа «Буратино»</a:t>
            </a:r>
          </a:p>
        </p:txBody>
      </p:sp>
      <p:sp>
        <p:nvSpPr>
          <p:cNvPr id="5" name="TextBox 4"/>
          <p:cNvSpPr txBox="1"/>
          <p:nvPr/>
        </p:nvSpPr>
        <p:spPr>
          <a:xfrm flipH="1">
            <a:off x="6912519" y="6876180"/>
            <a:ext cx="3168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Выполнила</a:t>
            </a:r>
            <a:r>
              <a:rPr lang="en-US" dirty="0"/>
              <a:t>:</a:t>
            </a:r>
            <a:r>
              <a:rPr lang="ru-RU" dirty="0"/>
              <a:t> </a:t>
            </a:r>
          </a:p>
          <a:p>
            <a:r>
              <a:rPr lang="ru-RU" dirty="0"/>
              <a:t>воспитатель Скороходова Л.А.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lavender-speckled-paper-texture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13543"/>
            <a:ext cx="10080629" cy="755967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476563" y="622621"/>
            <a:ext cx="2942115" cy="461665"/>
          </a:xfrm>
          <a:prstGeom prst="rect">
            <a:avLst/>
          </a:prstGeom>
          <a:solidFill>
            <a:srgbClr val="FFFFFF"/>
          </a:solidFill>
          <a:ln w="25402">
            <a:solidFill>
              <a:srgbClr val="8064A2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Работа с детьми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120" y="3019454"/>
            <a:ext cx="2808670" cy="34559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678" y="1494909"/>
            <a:ext cx="3374163" cy="3090620"/>
          </a:xfrm>
          <a:prstGeom prst="rect">
            <a:avLst/>
          </a:prstGeom>
        </p:spPr>
      </p:pic>
      <p:pic>
        <p:nvPicPr>
          <p:cNvPr id="5122" name="Picture 2" descr="https://catherineasquithgallery.com/uploads/posts/2021-03/1614552504_4-p-detskie-kartinki-na-belom-fone-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764" y="5439335"/>
            <a:ext cx="3922892" cy="2133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5A89B7-5D9E-71AE-E7DB-84F588BCD825}"/>
              </a:ext>
            </a:extLst>
          </p:cNvPr>
          <p:cNvSpPr txBox="1"/>
          <p:nvPr/>
        </p:nvSpPr>
        <p:spPr>
          <a:xfrm>
            <a:off x="287784" y="1403572"/>
            <a:ext cx="2952328" cy="2499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111111"/>
                </a:solidFill>
                <a:latin typeface="PT Sans" panose="020B0503020203020204" pitchFamily="34" charset="-52"/>
                <a:ea typeface="PT Sans" panose="020B0503020203020204" pitchFamily="34" charset="-52"/>
                <a:cs typeface="Times New Roman" panose="02020603050405020304" pitchFamily="18" charset="0"/>
              </a:rPr>
              <a:t>Д</a:t>
            </a:r>
            <a:r>
              <a:rPr lang="ru-RU" sz="1800" dirty="0">
                <a:solidFill>
                  <a:srgbClr val="111111"/>
                </a:solidFill>
                <a:effectLst/>
                <a:latin typeface="PT Sans" panose="020B0503020203020204" pitchFamily="34" charset="-52"/>
                <a:ea typeface="PT Sans" panose="020B0503020203020204" pitchFamily="34" charset="-52"/>
                <a:cs typeface="Times New Roman" panose="02020603050405020304" pitchFamily="18" charset="0"/>
              </a:rPr>
              <a:t>идактическая игра «Собери части тела человека»,</a:t>
            </a:r>
            <a:endParaRPr lang="ru-RU" sz="1800" dirty="0">
              <a:effectLst/>
              <a:latin typeface="PT Sans" panose="020B0503020203020204" pitchFamily="34" charset="-52"/>
              <a:ea typeface="PT Sans" panose="020B0503020203020204" pitchFamily="34" charset="-52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PT Sans" panose="020B0503020203020204" pitchFamily="34" charset="-52"/>
                <a:ea typeface="PT Sans" panose="020B0503020203020204" pitchFamily="34" charset="-52"/>
                <a:cs typeface="Times New Roman" panose="02020603050405020304" pitchFamily="18" charset="0"/>
              </a:rPr>
              <a:t>дидактическая игра </a:t>
            </a:r>
          </a:p>
          <a:p>
            <a:pPr algn="just">
              <a:spcAft>
                <a:spcPts val="800"/>
              </a:spcAft>
            </a:pPr>
            <a:r>
              <a:rPr lang="ru-RU" sz="1800" i="1" dirty="0">
                <a:solidFill>
                  <a:srgbClr val="000000"/>
                </a:solidFill>
                <a:effectLst/>
                <a:latin typeface="PT Sans" panose="020B0503020203020204" pitchFamily="34" charset="-52"/>
                <a:ea typeface="PT Sans" panose="020B0503020203020204" pitchFamily="34" charset="-52"/>
                <a:cs typeface="Times New Roman" panose="02020603050405020304" pitchFamily="18" charset="0"/>
              </a:rPr>
              <a:t>«Определи по запаху» </a:t>
            </a:r>
            <a:endParaRPr lang="ru-RU" sz="1800" i="1" dirty="0">
              <a:solidFill>
                <a:srgbClr val="111111"/>
              </a:solidFill>
              <a:effectLst/>
              <a:latin typeface="PT Sans" panose="020B0503020203020204" pitchFamily="34" charset="-52"/>
              <a:ea typeface="PT Sans" panose="020B0503020203020204" pitchFamily="34" charset="-52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ru-RU" sz="1800" dirty="0">
                <a:solidFill>
                  <a:srgbClr val="111111"/>
                </a:solidFill>
                <a:effectLst/>
                <a:latin typeface="PT Sans" panose="020B0503020203020204" pitchFamily="34" charset="-52"/>
                <a:ea typeface="PT Sans" panose="020B0503020203020204" pitchFamily="34" charset="-52"/>
                <a:cs typeface="Times New Roman" panose="02020603050405020304" pitchFamily="18" charset="0"/>
              </a:rPr>
              <a:t> </a:t>
            </a:r>
            <a:r>
              <a:rPr lang="ru-RU" sz="1800" i="1" dirty="0">
                <a:solidFill>
                  <a:srgbClr val="111111"/>
                </a:solidFill>
                <a:effectLst/>
                <a:latin typeface="PT Sans" panose="020B0503020203020204" pitchFamily="34" charset="-52"/>
                <a:ea typeface="PT Sans" panose="020B0503020203020204" pitchFamily="34" charset="-52"/>
                <a:cs typeface="Times New Roman" panose="02020603050405020304" pitchFamily="18" charset="0"/>
              </a:rPr>
              <a:t>«Угадай, кто позвал»</a:t>
            </a:r>
            <a:endParaRPr lang="ru-RU" sz="1800" dirty="0">
              <a:effectLst/>
              <a:latin typeface="PT Sans" panose="020B0503020203020204" pitchFamily="34" charset="-52"/>
              <a:ea typeface="PT Sans" panose="020B0503020203020204" pitchFamily="34" charset="-52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lavender-speckled-paper-texture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17233"/>
            <a:ext cx="10080629" cy="755967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4"/>
          <p:cNvSpPr txBox="1"/>
          <p:nvPr/>
        </p:nvSpPr>
        <p:spPr>
          <a:xfrm>
            <a:off x="2304008" y="500223"/>
            <a:ext cx="6060955" cy="523220"/>
          </a:xfrm>
          <a:prstGeom prst="rect">
            <a:avLst/>
          </a:prstGeom>
          <a:solidFill>
            <a:srgbClr val="FFFFFF"/>
          </a:solidFill>
          <a:ln w="25402">
            <a:solidFill>
              <a:srgbClr val="8064A2"/>
            </a:solidFill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i="0" u="none" strike="noStrike" kern="1200" cap="none" spc="0" baseline="0" dirty="0">
                <a:solidFill>
                  <a:srgbClr val="7030A0"/>
                </a:solidFill>
                <a:uFillTx/>
                <a:latin typeface="Times New Roman" pitchFamily="18"/>
                <a:cs typeface="Times New Roman" pitchFamily="18"/>
              </a:rPr>
              <a:t>Чтение художественной литературы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070" y="1187549"/>
            <a:ext cx="5515008" cy="2952328"/>
          </a:xfrm>
          <a:prstGeom prst="rect">
            <a:avLst/>
          </a:prstGeom>
        </p:spPr>
      </p:pic>
      <p:pic>
        <p:nvPicPr>
          <p:cNvPr id="1030" name="Picture 6" descr="https://gymnasium406.ru/sites/default/files/images/616-6160271_club-clipart-book-discussion-books-vector-pn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472" y="4518106"/>
            <a:ext cx="347311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FF01F9B-8D5B-7600-3858-F4C7D862C5CB}"/>
              </a:ext>
            </a:extLst>
          </p:cNvPr>
          <p:cNvSpPr txBox="1"/>
          <p:nvPr/>
        </p:nvSpPr>
        <p:spPr>
          <a:xfrm>
            <a:off x="215776" y="1763613"/>
            <a:ext cx="408829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Энциклопедии для дошкольников: «Человек», «Моя первая книга о человеке», «Первые люди»;</a:t>
            </a:r>
          </a:p>
          <a:p>
            <a:pPr algn="l"/>
            <a:r>
              <a:rPr lang="ru-RU" b="0" i="0" dirty="0" err="1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В.Драгунский</a:t>
            </a:r>
            <a:r>
              <a:rPr lang="ru-RU" b="0" i="0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 «Денискины рассказы»;</a:t>
            </a:r>
          </a:p>
          <a:p>
            <a:pPr algn="l"/>
            <a:r>
              <a:rPr lang="ru-RU" b="0" i="0" dirty="0" err="1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Н.Семёнова</a:t>
            </a:r>
            <a:r>
              <a:rPr lang="ru-RU" b="0" i="0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 «Как стать «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Неболейкой</a:t>
            </a:r>
            <a:r>
              <a:rPr lang="ru-RU" b="0" i="0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»»;</a:t>
            </a:r>
          </a:p>
          <a:p>
            <a:pPr algn="l"/>
            <a:r>
              <a:rPr lang="ru-RU" b="0" i="0" dirty="0" err="1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К.И.Чуковский</a:t>
            </a:r>
            <a:r>
              <a:rPr lang="ru-RU" b="0" i="0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 «Айболит»;</a:t>
            </a:r>
          </a:p>
          <a:p>
            <a:pPr algn="l"/>
            <a:r>
              <a:rPr lang="ru-RU" b="0" i="0" dirty="0" err="1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С.Михалков</a:t>
            </a:r>
            <a:r>
              <a:rPr lang="ru-RU" b="0" i="0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 «Овощи»;</a:t>
            </a:r>
          </a:p>
          <a:p>
            <a:pPr algn="l"/>
            <a:r>
              <a:rPr lang="ru-RU" b="0" i="0" dirty="0" err="1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В.Бианки</a:t>
            </a:r>
            <a:r>
              <a:rPr lang="ru-RU" b="0" i="0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 «Как муравьишка домой спешил»;</a:t>
            </a:r>
          </a:p>
          <a:p>
            <a:pPr algn="l"/>
            <a:r>
              <a:rPr lang="ru-RU" b="0" i="0" dirty="0" err="1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Н.Найдёнова</a:t>
            </a:r>
            <a:r>
              <a:rPr lang="ru-RU" b="0" i="0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 «Наши полотенца»;</a:t>
            </a:r>
          </a:p>
          <a:p>
            <a:pPr algn="l"/>
            <a:r>
              <a:rPr lang="ru-RU" b="0" i="0" dirty="0" err="1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К.И.Чуковский</a:t>
            </a:r>
            <a:r>
              <a:rPr lang="ru-RU" b="0" i="0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 «Мойдодыр»;</a:t>
            </a: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И. Токмакова «Мне грустно я лежу больной»;</a:t>
            </a: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PT Sans" panose="020B0503020203020204" pitchFamily="34" charset="-52"/>
              </a:rPr>
              <a:t>С. Михалков «Прививка», «Чудесные таблетки».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lavender-speckled-paper-texture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20333"/>
            <a:ext cx="10080629" cy="7559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63" y="4521094"/>
            <a:ext cx="4392241" cy="26384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426" y="179437"/>
            <a:ext cx="4355746" cy="343874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92" y="371238"/>
            <a:ext cx="4870982" cy="3438747"/>
          </a:xfrm>
          <a:prstGeom prst="rect">
            <a:avLst/>
          </a:prstGeom>
        </p:spPr>
      </p:pic>
      <p:pic>
        <p:nvPicPr>
          <p:cNvPr id="2050" name="Picture 2" descr="https://ds05.infourok.ru/uploads/ex/137a/001116f1-77537d2f/hello_html_m7c3cd34f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400" y="3944455"/>
            <a:ext cx="3602410" cy="3361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930595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lavender-speckled-paper-texture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092" y="0"/>
            <a:ext cx="10080629" cy="755967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4"/>
          <p:cNvSpPr txBox="1"/>
          <p:nvPr/>
        </p:nvSpPr>
        <p:spPr>
          <a:xfrm>
            <a:off x="3600152" y="467468"/>
            <a:ext cx="2894510" cy="523220"/>
          </a:xfrm>
          <a:prstGeom prst="rect">
            <a:avLst/>
          </a:prstGeom>
          <a:solidFill>
            <a:srgbClr val="FFFFFF"/>
          </a:solidFill>
          <a:ln w="25402">
            <a:solidFill>
              <a:srgbClr val="8064A2"/>
            </a:solidFill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i="0" u="none" strike="noStrike" kern="1200" cap="none" spc="0" baseline="0" dirty="0">
                <a:solidFill>
                  <a:srgbClr val="7030A0"/>
                </a:solidFill>
                <a:uFillTx/>
                <a:latin typeface="Times New Roman" pitchFamily="18"/>
                <a:cs typeface="Times New Roman" pitchFamily="18"/>
              </a:rPr>
              <a:t>Скелет человека</a:t>
            </a:r>
          </a:p>
        </p:txBody>
      </p:sp>
      <p:pic>
        <p:nvPicPr>
          <p:cNvPr id="5" name="Рисунок 5" descr="human-skeleton-17.jpg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49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17155" y="1619597"/>
            <a:ext cx="1993240" cy="2990746"/>
          </a:xfrm>
          <a:prstGeom prst="rect">
            <a:avLst/>
          </a:prstGeom>
          <a:noFill/>
          <a:ln w="9528">
            <a:noFill/>
            <a:prstDash val="solid"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928" y="1799384"/>
            <a:ext cx="6678030" cy="30839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7C4DC9-5E40-88E2-BFD0-4D74325E3A84}"/>
              </a:ext>
            </a:extLst>
          </p:cNvPr>
          <p:cNvSpPr txBox="1"/>
          <p:nvPr/>
        </p:nvSpPr>
        <p:spPr>
          <a:xfrm>
            <a:off x="575816" y="4218314"/>
            <a:ext cx="1584176" cy="2657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623492-5C8A-EB92-AC22-1BA374245658}"/>
              </a:ext>
            </a:extLst>
          </p:cNvPr>
          <p:cNvSpPr txBox="1"/>
          <p:nvPr/>
        </p:nvSpPr>
        <p:spPr>
          <a:xfrm>
            <a:off x="287784" y="1009044"/>
            <a:ext cx="7704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Эксперимент</a:t>
            </a:r>
            <a:r>
              <a:rPr lang="ru-RU" sz="20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i="1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«МОЕ СЕРДЦЕ»</a:t>
            </a:r>
            <a:r>
              <a:rPr lang="ru-RU" sz="20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30410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lavender-speckled-paper-texture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-4" y="2"/>
            <a:ext cx="10080629" cy="7559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5" descr="human-skeleton-17.jpg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49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60649" y="2051645"/>
            <a:ext cx="2736301" cy="4105667"/>
          </a:xfrm>
          <a:prstGeom prst="rect">
            <a:avLst/>
          </a:prstGeom>
          <a:noFill/>
          <a:ln w="9528">
            <a:noFill/>
            <a:prstDash val="solid"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24" y="395461"/>
            <a:ext cx="3399806" cy="440882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248" y="1763613"/>
            <a:ext cx="3674738" cy="49685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2569E0-803D-4F55-A6F7-34FE38445BF9}"/>
              </a:ext>
            </a:extLst>
          </p:cNvPr>
          <p:cNvSpPr txBox="1"/>
          <p:nvPr/>
        </p:nvSpPr>
        <p:spPr>
          <a:xfrm>
            <a:off x="4536256" y="395461"/>
            <a:ext cx="47525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1" i="0" u="none" strike="noStrike" kern="1200" cap="none" spc="0" baseline="0" dirty="0">
                <a:solidFill>
                  <a:srgbClr val="7030A0"/>
                </a:solidFill>
                <a:uFillTx/>
                <a:latin typeface="Times New Roman" pitchFamily="18"/>
                <a:cs typeface="Times New Roman" pitchFamily="18"/>
              </a:rPr>
              <a:t>«Скелет человека»</a:t>
            </a: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dirty="0">
                <a:solidFill>
                  <a:srgbClr val="00000A"/>
                </a:solidFill>
                <a:effectLst/>
                <a:latin typeface="Calibri" panose="020F0502020204030204" pitchFamily="34" charset="0"/>
              </a:rPr>
              <a:t>Формировать у детей естественно-научные </a:t>
            </a:r>
            <a:r>
              <a:rPr lang="ru-RU" sz="1800" b="0" i="0" u="none" strike="noStrike" dirty="0">
                <a:solidFill>
                  <a:srgbClr val="00000A"/>
                </a:solidFill>
                <a:effectLst/>
                <a:latin typeface="PT Sans" panose="020B0503020203020204" pitchFamily="34" charset="-52"/>
                <a:ea typeface="PT Sans" panose="020B0503020203020204" pitchFamily="34" charset="-52"/>
              </a:rPr>
              <a:t>представления</a:t>
            </a:r>
            <a:r>
              <a:rPr lang="ru-RU" sz="1800" b="0" i="0" u="none" strike="noStrike" dirty="0">
                <a:solidFill>
                  <a:srgbClr val="00000A"/>
                </a:solidFill>
                <a:effectLst/>
                <a:latin typeface="Calibri" panose="020F0502020204030204" pitchFamily="34" charset="0"/>
              </a:rPr>
              <a:t> о скелете человека, его строении и значении;</a:t>
            </a:r>
            <a:endParaRPr lang="ru-RU" sz="18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1" i="0" u="none" strike="noStrike" kern="1200" cap="none" spc="0" baseline="0" dirty="0">
              <a:solidFill>
                <a:srgbClr val="7030A0"/>
              </a:solidFill>
              <a:uFillTx/>
              <a:latin typeface="Times New Roman" pitchFamily="18"/>
              <a:cs typeface="Times New Roman" pitchFamily="18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lavender-speckled-paper-texture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10080629" cy="7559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480" y="470470"/>
            <a:ext cx="2808312" cy="28083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836" y="3779836"/>
            <a:ext cx="4510326" cy="26405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42" y="467469"/>
            <a:ext cx="4751579" cy="266429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84" y="3779836"/>
            <a:ext cx="4969231" cy="252028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lavender-speckled-paper-texture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10080629" cy="755967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470540" y="395461"/>
            <a:ext cx="5139548" cy="523220"/>
          </a:xfrm>
          <a:prstGeom prst="rect">
            <a:avLst/>
          </a:prstGeom>
          <a:solidFill>
            <a:srgbClr val="FFFFFF"/>
          </a:solidFill>
          <a:ln w="25402">
            <a:solidFill>
              <a:srgbClr val="8064A2"/>
            </a:solidFill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dirty="0">
                <a:solidFill>
                  <a:srgbClr val="7030A0"/>
                </a:solidFill>
                <a:latin typeface="Times New Roman" pitchFamily="18"/>
                <a:cs typeface="Times New Roman" pitchFamily="18"/>
              </a:rPr>
              <a:t>Настольная игра «Операция» </a:t>
            </a:r>
            <a:endParaRPr lang="ru-RU" sz="2800" b="1" i="0" u="none" strike="noStrike" kern="1200" cap="none" spc="0" baseline="0" dirty="0">
              <a:solidFill>
                <a:srgbClr val="7030A0"/>
              </a:solidFill>
              <a:uFillTx/>
              <a:latin typeface="Times New Roman" pitchFamily="18"/>
              <a:cs typeface="Times New Roman" pitchFamily="18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25" y="1086285"/>
            <a:ext cx="4824289" cy="32344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296" y="4508844"/>
            <a:ext cx="5040313" cy="2778634"/>
          </a:xfrm>
          <a:prstGeom prst="rect">
            <a:avLst/>
          </a:prstGeom>
        </p:spPr>
      </p:pic>
      <p:pic>
        <p:nvPicPr>
          <p:cNvPr id="1034" name="Picture 10" descr="http://mnogomernoe.ru/wp-content/uploads/2016/02/%D0%B0%D0%B9%D0%B1%D0%BE%D0%BB%D0%B8%D1%8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631" y="1029590"/>
            <a:ext cx="2966272" cy="296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s://r1.nubex.ru/s2929-85a/f1902_f9/1587158626_64087998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0818" y1="11338" x2="25000" y2="18344"/>
                        <a14:foregroundMark x1="46182" y1="67134" x2="48091" y2="74650"/>
                        <a14:foregroundMark x1="82909" y1="73121" x2="83818" y2="77070"/>
                        <a14:foregroundMark x1="26182" y1="92484" x2="30000" y2="96433"/>
                        <a14:foregroundMark x1="73727" y1="96815" x2="82455" y2="97834"/>
                        <a14:foregroundMark x1="70636" y1="94140" x2="70636" y2="97452"/>
                        <a14:foregroundMark x1="88364" y1="92229" x2="89545" y2="96178"/>
                        <a14:foregroundMark x1="83364" y1="92866" x2="88545" y2="98089"/>
                        <a14:foregroundMark x1="83818" y1="84586" x2="93545" y2="94522"/>
                        <a14:foregroundMark x1="91364" y1="72739" x2="87182" y2="84968"/>
                        <a14:foregroundMark x1="89545" y1="55924" x2="91818" y2="70446"/>
                        <a14:foregroundMark x1="87636" y1="53248" x2="93000" y2="56178"/>
                        <a14:foregroundMark x1="87182" y1="54268" x2="83636" y2="52611"/>
                        <a14:foregroundMark x1="86909" y1="49299" x2="89000" y2="54268"/>
                        <a14:foregroundMark x1="93273" y1="51975" x2="88818" y2="54268"/>
                        <a14:foregroundMark x1="94727" y1="62166" x2="89727" y2="56561"/>
                        <a14:foregroundMark x1="89727" y1="55287" x2="89727" y2="55287"/>
                        <a14:foregroundMark x1="98000" y1="64841" x2="93273" y2="56561"/>
                        <a14:foregroundMark x1="89545" y1="59236" x2="84364" y2="62548"/>
                        <a14:foregroundMark x1="84818" y1="61529" x2="82455" y2="67134"/>
                        <a14:foregroundMark x1="82455" y1="67134" x2="82455" y2="67134"/>
                        <a14:foregroundMark x1="82182" y1="67771" x2="80818" y2="72102"/>
                        <a14:foregroundMark x1="95182" y1="92484" x2="90000" y2="94522"/>
                        <a14:foregroundMark x1="18455" y1="74013" x2="17455" y2="92484"/>
                        <a14:foregroundMark x1="14636" y1="66497" x2="13273" y2="87516"/>
                        <a14:foregroundMark x1="17273" y1="67771" x2="21727" y2="71465"/>
                        <a14:foregroundMark x1="17000" y1="64204" x2="18455" y2="69427"/>
                        <a14:foregroundMark x1="24818" y1="65478" x2="24545" y2="68153"/>
                        <a14:foregroundMark x1="7636" y1="73121" x2="15818" y2="77070"/>
                        <a14:foregroundMark x1="11091" y1="71083" x2="14636" y2="73121"/>
                        <a14:foregroundMark x1="6909" y1="67516" x2="11091" y2="68790"/>
                        <a14:foregroundMark x1="5909" y1="85605" x2="13727" y2="83949"/>
                        <a14:foregroundMark x1="5000" y1="78981" x2="12727" y2="80000"/>
                        <a14:foregroundMark x1="8727" y1="91210" x2="18182" y2="90191"/>
                        <a14:foregroundMark x1="10455" y1="96178" x2="15091" y2="97197"/>
                        <a14:foregroundMark x1="93727" y1="97197" x2="90000" y2="96815"/>
                        <a14:foregroundMark x1="92364" y1="85605" x2="91636" y2="849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00" y="4723530"/>
            <a:ext cx="3564880" cy="2544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lavender-speckled-paper-texture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2"/>
            <a:ext cx="10080629" cy="755967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159497" y="166990"/>
            <a:ext cx="5650906" cy="523220"/>
          </a:xfrm>
          <a:prstGeom prst="rect">
            <a:avLst/>
          </a:prstGeom>
          <a:solidFill>
            <a:srgbClr val="FFFFFF"/>
          </a:solidFill>
          <a:ln w="25402">
            <a:solidFill>
              <a:srgbClr val="8064A2"/>
            </a:solidFill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dirty="0">
                <a:solidFill>
                  <a:srgbClr val="7030A0"/>
                </a:solidFill>
                <a:latin typeface="Times New Roman" pitchFamily="18"/>
                <a:cs typeface="Times New Roman" pitchFamily="18"/>
              </a:rPr>
              <a:t>Аппликация «Портрет человека»</a:t>
            </a:r>
            <a:endParaRPr lang="ru-RU" sz="2800" b="1" i="0" u="none" strike="noStrike" kern="1200" cap="none" spc="0" baseline="0" dirty="0">
              <a:solidFill>
                <a:srgbClr val="7030A0"/>
              </a:solidFill>
              <a:uFillTx/>
              <a:latin typeface="Times New Roman" pitchFamily="18"/>
              <a:cs typeface="Times New Roman" pitchFamily="18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1104" y="1343600"/>
            <a:ext cx="3729603" cy="23762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627" y="4260394"/>
            <a:ext cx="3993112" cy="229972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04" y="4260394"/>
            <a:ext cx="3984723" cy="235966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511" y="1353937"/>
            <a:ext cx="3835354" cy="223480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101" y="1673625"/>
            <a:ext cx="1768824" cy="383023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lavender-speckled-paper-texture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10080629" cy="755967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808064" y="322255"/>
            <a:ext cx="4787977" cy="523220"/>
          </a:xfrm>
          <a:prstGeom prst="rect">
            <a:avLst/>
          </a:prstGeom>
          <a:solidFill>
            <a:srgbClr val="FFFFFF"/>
          </a:solidFill>
          <a:ln w="25402">
            <a:solidFill>
              <a:srgbClr val="8064A2"/>
            </a:solidFill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i="0" u="none" strike="noStrike" kern="1200" cap="none" spc="0" baseline="0" dirty="0">
                <a:solidFill>
                  <a:srgbClr val="7030A0"/>
                </a:solidFill>
                <a:uFillTx/>
                <a:latin typeface="Times New Roman" pitchFamily="18"/>
                <a:cs typeface="Times New Roman" pitchFamily="18"/>
              </a:rPr>
              <a:t>Лепка</a:t>
            </a:r>
            <a:r>
              <a:rPr lang="ru-RU" sz="2800" b="1" i="0" u="none" strike="noStrike" kern="1200" cap="none" spc="0" dirty="0">
                <a:solidFill>
                  <a:srgbClr val="7030A0"/>
                </a:solidFill>
                <a:uFillTx/>
                <a:latin typeface="Times New Roman" pitchFamily="18"/>
                <a:cs typeface="Times New Roman" pitchFamily="18"/>
              </a:rPr>
              <a:t> «Весёлые человечки»</a:t>
            </a:r>
            <a:endParaRPr lang="ru-RU" sz="2800" b="1" i="0" u="none" strike="noStrike" kern="1200" cap="none" spc="0" baseline="0" dirty="0">
              <a:solidFill>
                <a:srgbClr val="7030A0"/>
              </a:solidFill>
              <a:uFillTx/>
              <a:latin typeface="Times New Roman" pitchFamily="18"/>
              <a:cs typeface="Times New Roman" pitchFamily="18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71" y="899517"/>
            <a:ext cx="2430271" cy="32403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128" y="1453290"/>
            <a:ext cx="3361655" cy="44822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029" y="4519127"/>
            <a:ext cx="2186805" cy="291574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36" y="4519126"/>
            <a:ext cx="2186806" cy="29157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419" y="899517"/>
            <a:ext cx="2523465" cy="336461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lavender-speckled-paper-texture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-4" y="0"/>
            <a:ext cx="10080629" cy="755967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096096" y="179437"/>
            <a:ext cx="3587842" cy="523220"/>
          </a:xfrm>
          <a:prstGeom prst="rect">
            <a:avLst/>
          </a:prstGeom>
          <a:solidFill>
            <a:srgbClr val="FFFFFF"/>
          </a:solidFill>
          <a:ln w="25402">
            <a:solidFill>
              <a:srgbClr val="8064A2"/>
            </a:solidFill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dirty="0">
                <a:solidFill>
                  <a:srgbClr val="7030A0"/>
                </a:solidFill>
                <a:latin typeface="Times New Roman" pitchFamily="18"/>
                <a:cs typeface="Times New Roman" pitchFamily="18"/>
              </a:rPr>
              <a:t>Работа с родителями</a:t>
            </a:r>
            <a:endParaRPr lang="ru-RU" sz="2800" b="1" i="0" u="none" strike="noStrike" kern="1200" cap="none" spc="0" baseline="0" dirty="0">
              <a:solidFill>
                <a:srgbClr val="7030A0"/>
              </a:solidFill>
              <a:uFillTx/>
              <a:latin typeface="Times New Roman" pitchFamily="18"/>
              <a:cs typeface="Times New Roman" pitchFamily="18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4" y="882094"/>
            <a:ext cx="2826564" cy="61206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232" y="838883"/>
            <a:ext cx="5395556" cy="33640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173" y="4339166"/>
            <a:ext cx="5688385" cy="306252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lavender-speckled-paper-texture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5396" y="26988"/>
            <a:ext cx="10080629" cy="755967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140869" y="250575"/>
            <a:ext cx="1798890" cy="523220"/>
          </a:xfrm>
          <a:prstGeom prst="rect">
            <a:avLst/>
          </a:prstGeom>
          <a:solidFill>
            <a:srgbClr val="FFFFFF"/>
          </a:solidFill>
          <a:ln w="25402">
            <a:solidFill>
              <a:srgbClr val="8064A2"/>
            </a:solidFill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dirty="0">
                <a:solidFill>
                  <a:srgbClr val="7030A0"/>
                </a:solidFill>
                <a:latin typeface="Times New Roman" pitchFamily="18"/>
                <a:cs typeface="Times New Roman" pitchFamily="18"/>
              </a:rPr>
              <a:t>Выставка</a:t>
            </a:r>
            <a:endParaRPr lang="ru-RU" sz="2800" b="1" i="0" u="none" strike="noStrike" kern="1200" cap="none" spc="0" baseline="0" dirty="0">
              <a:solidFill>
                <a:srgbClr val="7030A0"/>
              </a:solidFill>
              <a:uFillTx/>
              <a:latin typeface="Times New Roman" pitchFamily="18"/>
              <a:cs typeface="Times New Roman" pitchFamily="18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53" y="1024370"/>
            <a:ext cx="4611294" cy="30963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995" y="773795"/>
            <a:ext cx="3003676" cy="6504201"/>
          </a:xfrm>
          <a:prstGeom prst="rect">
            <a:avLst/>
          </a:prstGeom>
        </p:spPr>
      </p:pic>
      <p:pic>
        <p:nvPicPr>
          <p:cNvPr id="1026" name="Picture 2" descr="https://w7.pngwing.com/pngs/867/227/png-transparent-cartoon-drawing-child-child-people-friendship.pn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848" y="4221246"/>
            <a:ext cx="4298504" cy="3237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184</Words>
  <Application>Microsoft Office PowerPoint</Application>
  <PresentationFormat>Произвольный</PresentationFormat>
  <Paragraphs>29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PT Sans</vt:lpstr>
      <vt:lpstr>StarSymbol</vt:lpstr>
      <vt:lpstr>Times New Roman</vt:lpstr>
      <vt:lpstr>Default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Оля</dc:creator>
  <cp:lastModifiedBy>Дима Скороходов</cp:lastModifiedBy>
  <cp:revision>34</cp:revision>
  <dcterms:created xsi:type="dcterms:W3CDTF">2009-04-16T11:32:32Z</dcterms:created>
  <dcterms:modified xsi:type="dcterms:W3CDTF">2025-03-16T13:18:29Z</dcterms:modified>
</cp:coreProperties>
</file>